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BD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214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Draft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78BDC-B57D-4157-A17A-F3A5DDB0A7DD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436DD-9109-428A-8090-FEBD924109B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5070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Draft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68B0B-60E6-4306-B2C8-B224842894D8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EC7D3-364B-4777-8404-D44069848708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5958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EC7D3-364B-4777-8404-D4406984870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Marcador de Posição do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Draft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19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29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0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1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4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64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1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18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8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9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9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75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48A6-C2AD-412D-87B5-6E341798DA37}" type="datetimeFigureOut">
              <a:rPr lang="en-GB" smtClean="0"/>
              <a:pPr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4DD0A-9916-446A-9306-87DF377BDC3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1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570207"/>
            <a:ext cx="68580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>
                <a:latin typeface="FoundrySans-Bold" panose="02000503060000020004" pitchFamily="2" charset="0"/>
              </a:rPr>
              <a:t>Conferência “A Saúde é uma prioridade para Portugal?”</a:t>
            </a:r>
            <a:endParaRPr lang="pt-PT" sz="1600" i="1" dirty="0" smtClean="0">
              <a:latin typeface="FoundrySans-Bold" panose="02000503060000020004" pitchFamily="2" charset="0"/>
            </a:endParaRPr>
          </a:p>
          <a:p>
            <a:pPr algn="ctr"/>
            <a:endParaRPr lang="pt-PT" sz="700" dirty="0" smtClean="0">
              <a:latin typeface="FoundrySans-Demi" panose="02000503000000020004" pitchFamily="2" charset="0"/>
            </a:endParaRPr>
          </a:p>
          <a:p>
            <a:pPr algn="ctr"/>
            <a:r>
              <a:rPr lang="pt-PT" sz="1400" dirty="0" smtClean="0">
                <a:latin typeface="FoundrySans-Demi" panose="02000503000000020004" pitchFamily="2" charset="0"/>
              </a:rPr>
              <a:t>9 Novembro 2017</a:t>
            </a:r>
            <a:endParaRPr lang="pt-PT" sz="1400" dirty="0">
              <a:latin typeface="FoundrySans-Demi" panose="02000503000000020004" pitchFamily="2" charset="0"/>
            </a:endParaRPr>
          </a:p>
          <a:p>
            <a:pPr algn="ctr"/>
            <a:r>
              <a:rPr lang="pt-PT" sz="1400" dirty="0" smtClean="0">
                <a:latin typeface="FoundrySans-Demi" panose="02000503000000020004" pitchFamily="2" charset="0"/>
              </a:rPr>
              <a:t>Sala Luís de Freitas Branco</a:t>
            </a:r>
          </a:p>
          <a:p>
            <a:pPr algn="ctr"/>
            <a:r>
              <a:rPr lang="pt-PT" sz="1400" dirty="0" smtClean="0">
                <a:latin typeface="FoundrySans-Demi" panose="02000503000000020004" pitchFamily="2" charset="0"/>
              </a:rPr>
              <a:t>Centro Cultural de Belém</a:t>
            </a:r>
          </a:p>
          <a:p>
            <a:pPr algn="ctr"/>
            <a:endParaRPr lang="pt-PT" sz="1400" dirty="0" smtClean="0">
              <a:latin typeface="FoundrySans-Demi" panose="02000503000000020004" pitchFamily="2" charset="0"/>
            </a:endParaRPr>
          </a:p>
          <a:p>
            <a:pPr algn="ctr"/>
            <a:endParaRPr lang="pt-PT" sz="700" dirty="0" smtClean="0">
              <a:latin typeface="FoundrySans-Demi" panose="02000503000000020004" pitchFamily="2" charset="0"/>
            </a:endParaRPr>
          </a:p>
          <a:p>
            <a:pPr algn="ctr"/>
            <a:r>
              <a:rPr lang="pt-PT" dirty="0" smtClean="0">
                <a:latin typeface="FoundrySans-Bold" panose="02000503060000020004" pitchFamily="2" charset="0"/>
              </a:rPr>
              <a:t>Programa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680549"/>
              </p:ext>
            </p:extLst>
          </p:nvPr>
        </p:nvGraphicFramePr>
        <p:xfrm>
          <a:off x="0" y="3322671"/>
          <a:ext cx="6858000" cy="6245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022"/>
                <a:gridCol w="2188718"/>
                <a:gridCol w="3882260"/>
              </a:tblGrid>
              <a:tr h="390415">
                <a:tc>
                  <a:txBody>
                    <a:bodyPr/>
                    <a:lstStyle/>
                    <a:p>
                      <a:pPr algn="ctr"/>
                      <a:r>
                        <a:rPr lang="pt-PT" sz="1400" b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</a:rPr>
                        <a:t>09:00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FoundrySans-Bold" panose="02000503060000020004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t-PT" sz="1400" b="0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Recepção e entrega de documentação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FoundrySans-Bold" panose="0200050306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FoundrySans-Bold" panose="02000503060000020004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415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</a:rPr>
                        <a:t>09:30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FoundrySans-Bold" panose="02000503060000020004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Sessão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Abertura</a:t>
                      </a:r>
                      <a:endParaRPr lang="en-GB" sz="1200" b="0" kern="1200" dirty="0" smtClean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João Almeida Lopes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 | Presidente da APIFARMA – Associação Portuguesa da Indústria Farmacêutica</a:t>
                      </a:r>
                      <a:endParaRPr lang="en-GB" sz="1200" b="0" kern="1200" baseline="0" dirty="0" smtClean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Adalberto Campos Fernandes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Ministro da Saúde </a:t>
                      </a:r>
                      <a:endParaRPr lang="pt-PT" sz="1200" b="0" kern="1200" baseline="0" dirty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07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09:45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pt-PT" sz="1400" b="0" kern="1200" dirty="0" err="1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Keynote</a:t>
                      </a:r>
                      <a:r>
                        <a:rPr lang="pt-PT" sz="1400" b="0" kern="120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Speaker</a:t>
                      </a:r>
                      <a:endParaRPr lang="pt-PT" sz="1400" b="0" kern="1200" dirty="0" smtClean="0">
                        <a:solidFill>
                          <a:schemeClr val="tx1"/>
                        </a:solidFill>
                        <a:latin typeface="FoundrySans-Bold" panose="0200050306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Ali </a:t>
                      </a:r>
                      <a:r>
                        <a:rPr lang="pt-PT" sz="1200" b="1" kern="1200" baseline="0" dirty="0" err="1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Karami</a:t>
                      </a: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 Ruiz </a:t>
                      </a:r>
                      <a:r>
                        <a:rPr lang="pt-PT" sz="1200" b="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</a:rPr>
                        <a:t>| </a:t>
                      </a:r>
                      <a:r>
                        <a:rPr lang="en-GB" sz="1200" b="1" dirty="0" smtClean="0"/>
                        <a:t>Director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Business at OECD, </a:t>
                      </a:r>
                      <a:endParaRPr lang="pt-PT" sz="1200" b="0" kern="1200" baseline="0" dirty="0" smtClean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Policy, Communications, and International Affairs. Sherpa to the B20</a:t>
                      </a:r>
                      <a:endParaRPr lang="pt-PT" sz="1200" b="0" kern="1200" baseline="0" dirty="0" smtClean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09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10:30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Coffee-Break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pt-PT" sz="1200" b="0" kern="1200" dirty="0" smtClean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300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10:50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Painel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Discussão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FoundrySans-Bold" panose="02000503060000020004" pitchFamily="2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dirty="0" smtClean="0">
                        <a:solidFill>
                          <a:schemeClr val="tx1"/>
                        </a:solidFill>
                        <a:latin typeface="FoundrySans-Bold" panose="02000503060000020004" pitchFamily="2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Saúde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é 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uma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kern="1200" baseline="0" dirty="0" err="1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prioridade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para Portugal? 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FoundrySans-Bold" panose="0200050306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b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</a:rPr>
                        <a:t>Moderador</a:t>
                      </a:r>
                      <a:r>
                        <a:rPr lang="pt-PT" sz="1200" b="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</a:rPr>
                        <a:t> | </a:t>
                      </a: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André Macedo </a:t>
                      </a:r>
                    </a:p>
                    <a:p>
                      <a:endParaRPr lang="pt-PT" sz="1200" b="0" kern="1200" baseline="0" dirty="0" smtClean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Ana Paula Martins </a:t>
                      </a: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Bastonária da Ordem dos Farmacêuticos</a:t>
                      </a:r>
                    </a:p>
                    <a:p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Carlos Neves Martins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Presidente do Conselho de Administração do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Centro Hospitalar Lisboa Norte </a:t>
                      </a:r>
                      <a:endParaRPr lang="pt-PT" sz="1200" b="0" kern="1200" baseline="0" dirty="0" smtClean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José de Matos Rosa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Presidente da Comissão Parlamentar de Saúde</a:t>
                      </a:r>
                      <a:endParaRPr lang="pt-PT" sz="1200" b="0" kern="1200" baseline="0" dirty="0" smtClean="0">
                        <a:solidFill>
                          <a:schemeClr val="tx1"/>
                        </a:solidFill>
                        <a:latin typeface="FoundrySans-Bold" panose="02000503060000020004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Miguel Guimarães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Bastonário da Ordem dos Médicos </a:t>
                      </a:r>
                    </a:p>
                    <a:p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Óscar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Gaspar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Presidente da APHP – Associação Portuguesa da Hospitalização Privada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Paulo Duarte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Presidente da ANF – Associação Nacional de Farmácias</a:t>
                      </a:r>
                    </a:p>
                    <a:p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Vítor Neves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Presidente da </a:t>
                      </a:r>
                      <a:r>
                        <a:rPr lang="pt-PT" sz="1200" b="0" kern="1200" baseline="0" dirty="0" err="1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Europacolon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 Portugal, Apoio ao Doente com Cancro Digestivo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4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12:15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err="1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Comentário</a:t>
                      </a: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1400" b="0" kern="1200" dirty="0" smtClean="0">
                        <a:solidFill>
                          <a:schemeClr val="tx1"/>
                        </a:solidFill>
                        <a:latin typeface="FoundrySans-Bold" panose="0200050306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António Vitorino</a:t>
                      </a:r>
                      <a:endParaRPr lang="en-GB" sz="1200" b="1" kern="1200" baseline="0" dirty="0" smtClean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8337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12:30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pt-PT" sz="1400" b="0" kern="1200" dirty="0" smtClean="0">
                          <a:solidFill>
                            <a:schemeClr val="tx1"/>
                          </a:solidFill>
                          <a:latin typeface="FoundrySans-Bold" panose="02000503060000020004" pitchFamily="2" charset="0"/>
                          <a:ea typeface="+mn-ea"/>
                          <a:cs typeface="+mn-cs"/>
                        </a:rPr>
                        <a:t>Encerramento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FoundrySans-Bold" panose="0200050306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António Saraiva </a:t>
                      </a:r>
                      <a:r>
                        <a:rPr lang="pt-PT" sz="1200" b="0" kern="120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Presidente da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CIP – Confederação Empresarial de Portugal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Marcelo Rebelo de Sousa </a:t>
                      </a:r>
                      <a:r>
                        <a:rPr lang="pt-PT" sz="1200" b="0" kern="1200" baseline="0" dirty="0" smtClean="0">
                          <a:solidFill>
                            <a:schemeClr val="tx1"/>
                          </a:solidFill>
                          <a:latin typeface="FoundrySans-Demi" panose="02000503000000020004" pitchFamily="2" charset="0"/>
                          <a:ea typeface="+mn-ea"/>
                          <a:cs typeface="+mn-cs"/>
                        </a:rPr>
                        <a:t>| Presidente da República </a:t>
                      </a:r>
                      <a:endParaRPr lang="pt-PT" sz="1200" b="0" kern="1200" dirty="0" smtClean="0">
                        <a:solidFill>
                          <a:schemeClr val="tx1"/>
                        </a:solidFill>
                        <a:latin typeface="FoundrySans-Demi" panose="02000503000000020004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70" y="0"/>
            <a:ext cx="2103610" cy="104519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13740" y="876585"/>
            <a:ext cx="276114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PT" sz="1200" b="1" dirty="0" smtClean="0"/>
              <a:t>Conselho Estratégico Nacional da Saúde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623" y="92431"/>
            <a:ext cx="814977" cy="95275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01" y="126576"/>
            <a:ext cx="789553" cy="91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53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5087</TotalTime>
  <Words>206</Words>
  <Application>Microsoft Office PowerPoint</Application>
  <PresentationFormat>Papel A4 (210x297 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FoundrySans-Bold</vt:lpstr>
      <vt:lpstr>FoundrySans-Demi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Inês Pimentel</dc:creator>
  <cp:lastModifiedBy>Isabel Soares</cp:lastModifiedBy>
  <cp:revision>98</cp:revision>
  <cp:lastPrinted>2017-10-18T11:20:39Z</cp:lastPrinted>
  <dcterms:created xsi:type="dcterms:W3CDTF">2016-01-06T17:27:58Z</dcterms:created>
  <dcterms:modified xsi:type="dcterms:W3CDTF">2017-10-24T10:56:02Z</dcterms:modified>
</cp:coreProperties>
</file>